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31" r:id="rId2"/>
    <p:sldId id="740" r:id="rId3"/>
    <p:sldId id="749" r:id="rId4"/>
    <p:sldId id="741" r:id="rId5"/>
    <p:sldId id="743" r:id="rId6"/>
    <p:sldId id="742" r:id="rId7"/>
    <p:sldId id="732" r:id="rId8"/>
    <p:sldId id="744" r:id="rId9"/>
    <p:sldId id="745" r:id="rId10"/>
    <p:sldId id="746" r:id="rId11"/>
    <p:sldId id="747" r:id="rId12"/>
    <p:sldId id="748" r:id="rId13"/>
    <p:sldId id="733" r:id="rId14"/>
  </p:sldIdLst>
  <p:sldSz cx="12192000" cy="6858000"/>
  <p:notesSz cx="6761163" cy="9942513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7" userDrawn="1">
          <p15:clr>
            <a:srgbClr val="A4A3A4"/>
          </p15:clr>
        </p15:guide>
        <p15:guide id="2" pos="3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B9BD5"/>
    <a:srgbClr val="0E72B5"/>
    <a:srgbClr val="00467F"/>
    <a:srgbClr val="095A9A"/>
    <a:srgbClr val="003399"/>
    <a:srgbClr val="005D98"/>
    <a:srgbClr val="4269BD"/>
    <a:srgbClr val="C000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 autoAdjust="0"/>
    <p:restoredTop sz="93632" autoAdjust="0"/>
  </p:normalViewPr>
  <p:slideViewPr>
    <p:cSldViewPr snapToGrid="0" showGuides="1">
      <p:cViewPr varScale="1">
        <p:scale>
          <a:sx n="149" d="100"/>
          <a:sy n="149" d="100"/>
        </p:scale>
        <p:origin x="376" y="168"/>
      </p:cViewPr>
      <p:guideLst>
        <p:guide orient="horz" pos="2107"/>
        <p:guide pos="3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42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631C2E0-82EC-4883-B4DE-67A85B2ABF37}" type="datetimeFigureOut">
              <a:rPr lang="zh-CN" altLang="en-US"/>
              <a:t>2025/7/28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022C756-B572-4B25-B368-A8B16C6F4A4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AE96B1C-39BE-4420-9C2C-A5C16A263B01}" type="datetimeFigureOut">
              <a:rPr lang="zh-CN" altLang="en-US"/>
              <a:t>2025/7/28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7493" y="1243013"/>
            <a:ext cx="596617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275" y="4784725"/>
            <a:ext cx="5408613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A2F2E72-CFAF-4E88-BB55-BD634F750ED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86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35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662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67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4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 userDrawn="1"/>
        </p:nvSpPr>
        <p:spPr>
          <a:xfrm>
            <a:off x="0" y="360363"/>
            <a:ext cx="4081837" cy="53975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3"/>
          <p:cNvSpPr/>
          <p:nvPr userDrawn="1"/>
        </p:nvSpPr>
        <p:spPr>
          <a:xfrm>
            <a:off x="8110163" y="360363"/>
            <a:ext cx="4080000" cy="53975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" name="图片 6" descr="资源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81837" y="76611"/>
            <a:ext cx="4028325" cy="6754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A1530-1336-D583-B534-AFC5FD5B2931}"/>
              </a:ext>
            </a:extLst>
          </p:cNvPr>
          <p:cNvGrpSpPr/>
          <p:nvPr userDrawn="1"/>
        </p:nvGrpSpPr>
        <p:grpSpPr>
          <a:xfrm>
            <a:off x="231633" y="226394"/>
            <a:ext cx="2451910" cy="729273"/>
            <a:chOff x="342090" y="211881"/>
            <a:chExt cx="2451910" cy="729273"/>
          </a:xfrm>
        </p:grpSpPr>
        <p:pic>
          <p:nvPicPr>
            <p:cNvPr id="7" name="Picture 2" descr="七腾机器人logo 的图像结果">
              <a:extLst>
                <a:ext uri="{FF2B5EF4-FFF2-40B4-BE49-F238E27FC236}">
                  <a16:creationId xmlns:a16="http://schemas.microsoft.com/office/drawing/2014/main" id="{5CA11F9C-52C6-3F67-3D37-A2CF464D25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60" t="25848" r="32420" b="36849"/>
            <a:stretch/>
          </p:blipFill>
          <p:spPr bwMode="auto">
            <a:xfrm>
              <a:off x="342090" y="211881"/>
              <a:ext cx="922458" cy="729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七腾机器人logo 的图像结果">
              <a:extLst>
                <a:ext uri="{FF2B5EF4-FFF2-40B4-BE49-F238E27FC236}">
                  <a16:creationId xmlns:a16="http://schemas.microsoft.com/office/drawing/2014/main" id="{784E9889-F801-5949-D1A5-39032F9D1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6" t="62141" r="24617" b="20134"/>
            <a:stretch/>
          </p:blipFill>
          <p:spPr bwMode="auto">
            <a:xfrm>
              <a:off x="1162948" y="337045"/>
              <a:ext cx="1631052" cy="438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17A635-DABE-172D-E593-B8E0388A2C80}"/>
              </a:ext>
            </a:extLst>
          </p:cNvPr>
          <p:cNvCxnSpPr>
            <a:cxnSpLocks/>
          </p:cNvCxnSpPr>
          <p:nvPr userDrawn="1"/>
        </p:nvCxnSpPr>
        <p:spPr>
          <a:xfrm>
            <a:off x="2683543" y="789865"/>
            <a:ext cx="23558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资源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5000"/>
                    </a14:imgEffect>
                    <a14:imgEffect>
                      <a14:saturation sat="4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169" y="142158"/>
            <a:ext cx="2372681" cy="39784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资源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5000"/>
                    </a14:imgEffect>
                    <a14:imgEffect>
                      <a14:saturation sat="4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169" y="142158"/>
            <a:ext cx="2372681" cy="397842"/>
          </a:xfrm>
          <a:prstGeom prst="rect">
            <a:avLst/>
          </a:prstGeom>
          <a:noFill/>
        </p:spPr>
      </p:pic>
      <p:sp>
        <p:nvSpPr>
          <p:cNvPr id="6" name="任意多边形 13"/>
          <p:cNvSpPr/>
          <p:nvPr userDrawn="1"/>
        </p:nvSpPr>
        <p:spPr>
          <a:xfrm>
            <a:off x="0" y="6477000"/>
            <a:ext cx="5757333" cy="381000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14"/>
          <p:cNvSpPr/>
          <p:nvPr userDrawn="1"/>
        </p:nvSpPr>
        <p:spPr>
          <a:xfrm>
            <a:off x="7282392" y="6477000"/>
            <a:ext cx="4909608" cy="381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               制造科学与工程学院</a:t>
            </a:r>
          </a:p>
        </p:txBody>
      </p:sp>
      <p:sp>
        <p:nvSpPr>
          <p:cNvPr id="10" name="平行四边形 9"/>
          <p:cNvSpPr/>
          <p:nvPr userDrawn="1"/>
        </p:nvSpPr>
        <p:spPr>
          <a:xfrm>
            <a:off x="5084233" y="6477000"/>
            <a:ext cx="2705100" cy="381000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50" name="Picture 2" descr="头部banner">
            <a:extLst>
              <a:ext uri="{FF2B5EF4-FFF2-40B4-BE49-F238E27FC236}">
                <a16:creationId xmlns:a16="http://schemas.microsoft.com/office/drawing/2014/main" id="{A0C9D9DF-527C-A12F-C1CC-0D98B0976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5650"/>
            <a:ext cx="121920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4C882E-2348-E514-570B-EFB04348A5AE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-1</a:t>
            </a:r>
            <a:endParaRPr lang="en-CN" sz="2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A7CE0B-5AF8-2E61-C2F5-1E426D0D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60" y="1463683"/>
            <a:ext cx="7772400" cy="458087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93757-C078-03B7-447B-DBECD923F9E9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-2</a:t>
            </a:r>
            <a:endParaRPr lang="en-C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2B0B2-6A3C-ED9B-5067-81C178AD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38" y="1398210"/>
            <a:ext cx="5720962" cy="4578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9056E-8118-D51A-14DA-5FCB2067A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1" r="4076"/>
          <a:stretch/>
        </p:blipFill>
        <p:spPr>
          <a:xfrm>
            <a:off x="6299200" y="1890437"/>
            <a:ext cx="4926831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0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93757-C078-03B7-447B-DBECD923F9E9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-2</a:t>
            </a:r>
            <a:endParaRPr lang="en-C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7D6D5-95F8-C180-DC06-D6C825CF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18" y="1261228"/>
            <a:ext cx="6680964" cy="50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93757-C078-03B7-447B-DBECD923F9E9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-2</a:t>
            </a:r>
            <a:endParaRPr lang="en-CN" sz="2000" b="1" dirty="0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B5DC6AF8-3502-45D9-8498-EC4D64B5E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979" y="1207718"/>
            <a:ext cx="9210041" cy="51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C147986-0A55-213F-2111-36AFBDFC5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28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43C9EB-0A0C-7C21-70A0-90222D7A8E19}"/>
              </a:ext>
            </a:extLst>
          </p:cNvPr>
          <p:cNvSpPr/>
          <p:nvPr/>
        </p:nvSpPr>
        <p:spPr>
          <a:xfrm>
            <a:off x="0" y="4629150"/>
            <a:ext cx="12192000" cy="2228850"/>
          </a:xfrm>
          <a:prstGeom prst="rect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+mj-lt"/>
              </a:rPr>
              <a:t>Thank</a:t>
            </a:r>
            <a:r>
              <a:rPr lang="zh-CN" altLang="en-US" sz="6600" dirty="0">
                <a:latin typeface="+mj-lt"/>
              </a:rPr>
              <a:t> </a:t>
            </a:r>
            <a:r>
              <a:rPr lang="en-US" altLang="zh-CN" sz="6600" dirty="0">
                <a:latin typeface="+mj-lt"/>
              </a:rPr>
              <a:t>you</a:t>
            </a:r>
            <a:endParaRPr lang="zh-CN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64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4C882E-2348-E514-570B-EFB04348A5AE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-1</a:t>
            </a:r>
            <a:endParaRPr lang="en-C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3514D5-EE48-FE04-227D-8570864B8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3" r="11015" b="22543"/>
          <a:stretch/>
        </p:blipFill>
        <p:spPr>
          <a:xfrm>
            <a:off x="481693" y="1500059"/>
            <a:ext cx="6969760" cy="4150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91CA5F-7911-B01D-B7AC-67C874FA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942" y="3765739"/>
            <a:ext cx="4063365" cy="2540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79DFD-CF54-6DBD-A50E-1D3302648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942" y="1145459"/>
            <a:ext cx="4063365" cy="24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345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4C882E-2348-E514-570B-EFB04348A5AE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-1</a:t>
            </a:r>
            <a:endParaRPr lang="en-C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20DF4-A314-DE81-E364-776BAC4A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1451845"/>
            <a:ext cx="4344670" cy="435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4A07DE-2E88-A463-0D59-81D9CCED3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" y="1800934"/>
            <a:ext cx="4344670" cy="1097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D79F4-F1CD-504F-A533-818741D6B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829" y="2845526"/>
            <a:ext cx="2927891" cy="32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E852B-FC6D-A14B-F0CA-0E740A226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86" y="3187368"/>
            <a:ext cx="4193397" cy="629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94542-E20E-E209-01CF-6AE21D25E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7911" y="3844114"/>
            <a:ext cx="3230809" cy="475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21EA5-5550-F0F7-D6D5-1F37EC4FF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8354" y="4454800"/>
            <a:ext cx="2875209" cy="238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D7EF74-5AF4-6965-4C22-F2759E5BE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5153" y="4768139"/>
            <a:ext cx="2518410" cy="295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7AC04F-2E4E-BED9-6776-B34ED69671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274" y="5006657"/>
            <a:ext cx="3230809" cy="345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35947E-DDA4-B72C-EA88-1A53F944B0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6753" y="5385473"/>
            <a:ext cx="3656330" cy="445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6A9F81-8241-A682-F4F2-F2DE0F01C6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9163" y="5927798"/>
            <a:ext cx="3423920" cy="721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3F9E93-3ABD-8E4E-94C5-A5E63055C5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6250" y="1651594"/>
            <a:ext cx="5389554" cy="35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0574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4C882E-2348-E514-570B-EFB04348A5AE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-1</a:t>
            </a:r>
            <a:endParaRPr lang="en-C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4371D-0CA5-676E-9E72-7DEBB85C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22" y="1316930"/>
            <a:ext cx="3976583" cy="5140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CA2A5-EBCF-DC5B-5D6F-F607C1709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880" y="3429000"/>
            <a:ext cx="5826760" cy="261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D160D1E-40C8-2B89-546B-16C00B28DFC0}"/>
              </a:ext>
            </a:extLst>
          </p:cNvPr>
          <p:cNvGrpSpPr/>
          <p:nvPr/>
        </p:nvGrpSpPr>
        <p:grpSpPr>
          <a:xfrm>
            <a:off x="5293965" y="1316930"/>
            <a:ext cx="6327612" cy="1826907"/>
            <a:chOff x="5080605" y="1099173"/>
            <a:chExt cx="6327612" cy="18269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6EC97E-6E6E-EDB6-BE7D-4026AC323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6534"/>
            <a:stretch/>
          </p:blipFill>
          <p:spPr>
            <a:xfrm>
              <a:off x="5080605" y="1344418"/>
              <a:ext cx="3329335" cy="132815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347D58-13D2-7CFF-3ED0-2C2F32810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290" b="-392"/>
            <a:stretch/>
          </p:blipFill>
          <p:spPr>
            <a:xfrm>
              <a:off x="7922260" y="1099173"/>
              <a:ext cx="3485957" cy="1826907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1EABD9-C954-062C-B7D2-0BEBCF5FCD3D}"/>
              </a:ext>
            </a:extLst>
          </p:cNvPr>
          <p:cNvCxnSpPr/>
          <p:nvPr/>
        </p:nvCxnSpPr>
        <p:spPr>
          <a:xfrm>
            <a:off x="5222240" y="1316930"/>
            <a:ext cx="0" cy="46469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C214D-A1F6-35C1-8F7A-74AA1C44DD08}"/>
              </a:ext>
            </a:extLst>
          </p:cNvPr>
          <p:cNvCxnSpPr>
            <a:cxnSpLocks/>
          </p:cNvCxnSpPr>
          <p:nvPr/>
        </p:nvCxnSpPr>
        <p:spPr>
          <a:xfrm>
            <a:off x="5557520" y="3429000"/>
            <a:ext cx="591312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54666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4C882E-2348-E514-570B-EFB04348A5AE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-1</a:t>
            </a:r>
            <a:endParaRPr lang="en-C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14E8E-B5AE-23FE-D814-FE6F28D1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1533472"/>
            <a:ext cx="6832600" cy="43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3157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4C882E-2348-E514-570B-EFB04348A5AE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-1</a:t>
            </a:r>
            <a:endParaRPr lang="en-CN" sz="2000" b="1" dirty="0"/>
          </a:p>
        </p:txBody>
      </p:sp>
      <p:pic>
        <p:nvPicPr>
          <p:cNvPr id="5" name="62_1726827503">
            <a:hlinkClick r:id="" action="ppaction://media"/>
            <a:extLst>
              <a:ext uri="{FF2B5EF4-FFF2-40B4-BE49-F238E27FC236}">
                <a16:creationId xmlns:a16="http://schemas.microsoft.com/office/drawing/2014/main" id="{9104BAA3-67B1-DF5B-7BAD-54960CC65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4646" y="1262300"/>
            <a:ext cx="8962708" cy="50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401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93757-C078-03B7-447B-DBECD923F9E9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-2</a:t>
            </a:r>
            <a:endParaRPr lang="en-C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E8901-8546-861A-25CC-5C63A64B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44" y="1665680"/>
            <a:ext cx="11367311" cy="42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93757-C078-03B7-447B-DBECD923F9E9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-2</a:t>
            </a:r>
            <a:endParaRPr lang="en-C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32A2A-9879-6F20-222A-85E9FC3E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25" y="1509238"/>
            <a:ext cx="9177535" cy="43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2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93757-C078-03B7-447B-DBECD923F9E9}"/>
              </a:ext>
            </a:extLst>
          </p:cNvPr>
          <p:cNvSpPr txBox="1"/>
          <p:nvPr/>
        </p:nvSpPr>
        <p:spPr>
          <a:xfrm>
            <a:off x="3322320" y="345440"/>
            <a:ext cx="104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</a:t>
            </a:r>
            <a:r>
              <a:rPr lang="en-CN" sz="2000" b="1" dirty="0"/>
              <a:t>ork</a:t>
            </a:r>
            <a:r>
              <a:rPr lang="en-US" altLang="zh-CN" sz="2000" b="1" dirty="0"/>
              <a:t>-2</a:t>
            </a:r>
            <a:endParaRPr lang="en-C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C23B8-1EDD-A722-9579-162A01C5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3" y="1621154"/>
            <a:ext cx="5788660" cy="4220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6DA6C5-D8F0-81EF-BE6D-D3B6536E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810" y="1621154"/>
            <a:ext cx="4807349" cy="422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946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5MzI3M2EwZDY0YWIwY2ZmOGI4YmMwZTNhMGRlZW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12661</TotalTime>
  <Words>44</Words>
  <Application>Microsoft Macintosh PowerPoint</Application>
  <PresentationFormat>Widescreen</PresentationFormat>
  <Paragraphs>19</Paragraphs>
  <Slides>13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微软雅黑</vt:lpstr>
      <vt:lpstr>黑体</vt:lpstr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XIN LANG</cp:lastModifiedBy>
  <cp:revision>2463</cp:revision>
  <cp:lastPrinted>2015-09-08T03:57:00Z</cp:lastPrinted>
  <dcterms:created xsi:type="dcterms:W3CDTF">2015-09-04T08:06:00Z</dcterms:created>
  <dcterms:modified xsi:type="dcterms:W3CDTF">2025-07-28T09:16:02Z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E8D65289AAAF4F5C8A07D72598D4AC83_12</vt:lpwstr>
  </property>
</Properties>
</file>